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/>
              <a:t>ksqlDB</a:t>
            </a:r>
            <a:r>
              <a:rPr lang="en-US" dirty="0"/>
              <a:t> Architecture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ksqlDB</a:t>
            </a:r>
            <a:r>
              <a:rPr lang="en-IN" dirty="0" smtClean="0"/>
              <a:t> Deployment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25" y="1057275"/>
            <a:ext cx="10058400" cy="5657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6324600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91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066800"/>
            <a:ext cx="807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err="1" smtClean="0"/>
              <a:t>ksqlDB</a:t>
            </a:r>
            <a:r>
              <a:rPr lang="en-US" dirty="0" smtClean="0"/>
              <a:t> Architecture</a:t>
            </a:r>
          </a:p>
          <a:p>
            <a:r>
              <a:rPr lang="en-US" dirty="0"/>
              <a:t>https://docs.ksqldb.io/en/v0.7.0-ksqldb/concepts/ksqldb-architecture/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ksqlDB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00201"/>
            <a:ext cx="8334375" cy="472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89134" y="5802868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Can use </a:t>
            </a:r>
            <a:r>
              <a:rPr lang="en-US" dirty="0" err="1"/>
              <a:t>ksqlDB</a:t>
            </a:r>
            <a:r>
              <a:rPr lang="en-US" dirty="0"/>
              <a:t> to build event streaming applications from Apache Kafka topics by using only SQL statements and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is built on Kafka Streams, so a </a:t>
            </a:r>
            <a:r>
              <a:rPr lang="en-US" dirty="0" err="1"/>
              <a:t>ksqlDB</a:t>
            </a:r>
            <a:r>
              <a:rPr lang="en-US" dirty="0"/>
              <a:t> application communicates with a Kafka cluster like any other Kafka Streams application</a:t>
            </a:r>
          </a:p>
          <a:p>
            <a:endParaRPr lang="en-US" dirty="0"/>
          </a:p>
          <a:p>
            <a:r>
              <a:rPr lang="en-US" dirty="0" err="1"/>
              <a:t>ksqlDB</a:t>
            </a:r>
            <a:r>
              <a:rPr lang="en-US" dirty="0"/>
              <a:t> has these main components: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engine -- processes SQL statements and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REST interface -- enables client access to the engine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CLI -- console that provides a command-line interface (CLI) to the engine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UI -- enables developing </a:t>
            </a:r>
            <a:r>
              <a:rPr lang="en-US" dirty="0" err="1"/>
              <a:t>ksqlDB</a:t>
            </a:r>
            <a:r>
              <a:rPr lang="en-US" dirty="0"/>
              <a:t> applications in Confluent Control Center and Confluent </a:t>
            </a:r>
            <a:r>
              <a:rPr lang="en-US" dirty="0" smtClean="0"/>
              <a:t>Cloud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 err="1" smtClean="0"/>
              <a:t>ksqlDB</a:t>
            </a:r>
            <a:r>
              <a:rPr lang="en-US" dirty="0" smtClean="0"/>
              <a:t> Server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Server comprises the </a:t>
            </a:r>
            <a:r>
              <a:rPr lang="en-US" dirty="0" err="1"/>
              <a:t>ksqlDB</a:t>
            </a:r>
            <a:r>
              <a:rPr lang="en-US" dirty="0"/>
              <a:t> engine and the REST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Server instances communicate with a Kafka cluster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add more of them as necessary without restarting your </a:t>
            </a:r>
            <a:r>
              <a:rPr lang="en-US" dirty="0" smtClean="0"/>
              <a:t>applications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Architecture Components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ksqlDB</a:t>
            </a:r>
            <a:r>
              <a:rPr lang="en-US" dirty="0"/>
              <a:t>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</a:t>
            </a:r>
            <a:r>
              <a:rPr lang="en-US" dirty="0" err="1"/>
              <a:t>ksqlDB</a:t>
            </a:r>
            <a:r>
              <a:rPr lang="en-US" dirty="0"/>
              <a:t> server runs the engine that executes SQL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includes processing, reading, and writing data to and from the target Kafka cluster</a:t>
            </a:r>
          </a:p>
          <a:p>
            <a:endParaRPr lang="en-US" dirty="0"/>
          </a:p>
          <a:p>
            <a:r>
              <a:rPr lang="en-US" dirty="0" err="1"/>
              <a:t>ksqlDB</a:t>
            </a:r>
            <a:r>
              <a:rPr lang="en-US" dirty="0"/>
              <a:t> servers form </a:t>
            </a:r>
            <a:r>
              <a:rPr lang="en-US" dirty="0" err="1"/>
              <a:t>ksqlDB</a:t>
            </a:r>
            <a:r>
              <a:rPr lang="en-US" dirty="0"/>
              <a:t> clusters and can run in containers, virtual machines, and bare-metal machines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add and remove servers to/from the same </a:t>
            </a:r>
            <a:r>
              <a:rPr lang="en-US" dirty="0" err="1"/>
              <a:t>ksqlDB</a:t>
            </a:r>
            <a:r>
              <a:rPr lang="en-US" dirty="0"/>
              <a:t> cluster during live operations to scale </a:t>
            </a:r>
            <a:r>
              <a:rPr lang="en-US" dirty="0" err="1"/>
              <a:t>ksqlDB's</a:t>
            </a:r>
            <a:r>
              <a:rPr lang="en-US" dirty="0"/>
              <a:t> processing capacity as desired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mtClean="0"/>
              <a:t>can </a:t>
            </a:r>
            <a:r>
              <a:rPr lang="en-US" dirty="0"/>
              <a:t>deploy different </a:t>
            </a:r>
            <a:r>
              <a:rPr lang="en-US" dirty="0" err="1"/>
              <a:t>ksqlDB</a:t>
            </a:r>
            <a:r>
              <a:rPr lang="en-US" dirty="0"/>
              <a:t> clusters to achieve workload isolation</a:t>
            </a:r>
          </a:p>
          <a:p>
            <a:endParaRPr lang="en-US" dirty="0"/>
          </a:p>
          <a:p>
            <a:r>
              <a:rPr lang="en-US" dirty="0" err="1"/>
              <a:t>ksqlDB</a:t>
            </a:r>
            <a:r>
              <a:rPr lang="en-US" dirty="0"/>
              <a:t> CLI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write SQL queries interactively by using the </a:t>
            </a:r>
            <a:r>
              <a:rPr lang="en-US" dirty="0" err="1"/>
              <a:t>ksqlDB</a:t>
            </a:r>
            <a:r>
              <a:rPr lang="en-US" dirty="0"/>
              <a:t> command line interface (CLI)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acts as a client to </a:t>
            </a:r>
            <a:r>
              <a:rPr lang="en-US" dirty="0" err="1"/>
              <a:t>ksqlDB</a:t>
            </a:r>
            <a:r>
              <a:rPr lang="en-US" dirty="0"/>
              <a:t>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production scenarios, can configure </a:t>
            </a:r>
            <a:r>
              <a:rPr lang="en-US" dirty="0" err="1"/>
              <a:t>ksqlDB</a:t>
            </a:r>
            <a:r>
              <a:rPr lang="en-US" dirty="0"/>
              <a:t> clusters to run in non-interactive "headless" configuration, which prevents access from </a:t>
            </a:r>
            <a:r>
              <a:rPr lang="en-US" dirty="0" err="1"/>
              <a:t>ksqlDB</a:t>
            </a:r>
            <a:r>
              <a:rPr lang="en-US" dirty="0"/>
              <a:t> CLI</a:t>
            </a:r>
          </a:p>
          <a:p>
            <a:endParaRPr lang="en-US" dirty="0"/>
          </a:p>
          <a:p>
            <a:r>
              <a:rPr lang="en-US" dirty="0"/>
              <a:t>REST Interface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REST server interface enables communicating with the </a:t>
            </a:r>
            <a:r>
              <a:rPr lang="en-US" dirty="0" err="1"/>
              <a:t>ksqlDB</a:t>
            </a:r>
            <a:r>
              <a:rPr lang="en-US" dirty="0"/>
              <a:t> engine from the CLI, Confluent Control Center, or from any other REST client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ksqlDB</a:t>
            </a:r>
            <a:r>
              <a:rPr lang="en-IN" dirty="0" smtClean="0"/>
              <a:t> Server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When you deploy your </a:t>
            </a:r>
            <a:r>
              <a:rPr lang="en-US" dirty="0" err="1"/>
              <a:t>ksqlDB</a:t>
            </a:r>
            <a:r>
              <a:rPr lang="en-US" dirty="0"/>
              <a:t> application, it runs on </a:t>
            </a:r>
            <a:r>
              <a:rPr lang="en-US" dirty="0" err="1"/>
              <a:t>ksqlDB</a:t>
            </a:r>
            <a:r>
              <a:rPr lang="en-US" dirty="0"/>
              <a:t> Server instances that are independent of one another, are fault-tolerant, and can be scaled with load.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Scale-out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2314575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ksqlDB</a:t>
            </a:r>
            <a:r>
              <a:rPr lang="en-IN" dirty="0"/>
              <a:t> and Kafka Streams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00599"/>
          </a:xfrm>
        </p:spPr>
        <p:txBody>
          <a:bodyPr/>
          <a:lstStyle/>
          <a:p>
            <a:r>
              <a:rPr lang="en-US" dirty="0" err="1"/>
              <a:t>ksqlDB</a:t>
            </a:r>
            <a:r>
              <a:rPr lang="en-US" dirty="0"/>
              <a:t> is the streaming database for Apache Kafka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</a:t>
            </a:r>
            <a:r>
              <a:rPr lang="en-US" dirty="0" err="1"/>
              <a:t>ksqlDB</a:t>
            </a:r>
            <a:r>
              <a:rPr lang="en-US" dirty="0"/>
              <a:t>, you can write event streaming applications by using a lightweight SQL syntax</a:t>
            </a:r>
          </a:p>
          <a:p>
            <a:r>
              <a:rPr lang="en-US" dirty="0" smtClean="0"/>
              <a:t>Kafka </a:t>
            </a:r>
            <a:r>
              <a:rPr lang="en-US" dirty="0"/>
              <a:t>Streams is the Kafka library for writing streaming applications and microservices in Java and </a:t>
            </a:r>
            <a:r>
              <a:rPr lang="en-US" dirty="0" smtClean="0"/>
              <a:t>Scala</a:t>
            </a:r>
          </a:p>
          <a:p>
            <a:r>
              <a:rPr lang="en-US" dirty="0" err="1" smtClean="0"/>
              <a:t>ksqlDB</a:t>
            </a:r>
            <a:r>
              <a:rPr lang="en-US" dirty="0" smtClean="0"/>
              <a:t> </a:t>
            </a:r>
            <a:r>
              <a:rPr lang="en-US" dirty="0"/>
              <a:t>is built on Kafka Streams, a robust stream processing framework that is part of Kafka.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implement custom logic and aggregations in your </a:t>
            </a:r>
            <a:r>
              <a:rPr lang="en-US" dirty="0" err="1"/>
              <a:t>ksqlDB</a:t>
            </a:r>
            <a:r>
              <a:rPr lang="en-US" dirty="0"/>
              <a:t> applications by implementing user defined functions (UDFs) in Java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605213"/>
            <a:ext cx="6600825" cy="2857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6324600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ksqlDB</a:t>
            </a:r>
            <a:r>
              <a:rPr lang="en-IN" dirty="0"/>
              <a:t> Deployment Modes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Can use two modes to deploy </a:t>
            </a:r>
            <a:r>
              <a:rPr lang="en-US" dirty="0" err="1"/>
              <a:t>ksqlDB</a:t>
            </a:r>
            <a:r>
              <a:rPr lang="en-US" dirty="0"/>
              <a:t> streaming applications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Interactive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exploration and pipeline development</a:t>
            </a:r>
          </a:p>
          <a:p>
            <a:r>
              <a:rPr lang="en-US" dirty="0"/>
              <a:t>Headless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long-running production environments</a:t>
            </a:r>
          </a:p>
          <a:p>
            <a:endParaRPr lang="en-US" dirty="0"/>
          </a:p>
          <a:p>
            <a:r>
              <a:rPr lang="en-US" dirty="0"/>
              <a:t>In both deployment modes,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enables distributing the processing load for </a:t>
            </a:r>
            <a:r>
              <a:rPr lang="en-US" dirty="0" err="1"/>
              <a:t>ksqlDB</a:t>
            </a:r>
            <a:r>
              <a:rPr lang="en-US" dirty="0"/>
              <a:t> applications across all </a:t>
            </a:r>
            <a:r>
              <a:rPr lang="en-US" dirty="0" err="1"/>
              <a:t>ksqlDB</a:t>
            </a:r>
            <a:r>
              <a:rPr lang="en-US" dirty="0"/>
              <a:t> Server instances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add more </a:t>
            </a:r>
            <a:r>
              <a:rPr lang="en-US" dirty="0" err="1"/>
              <a:t>ksqlDB</a:t>
            </a:r>
            <a:r>
              <a:rPr lang="en-US" dirty="0"/>
              <a:t> Server instances without restarting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5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Interactive Deployment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223953" cy="5181599"/>
          </a:xfrm>
        </p:spPr>
        <p:txBody>
          <a:bodyPr>
            <a:normAutofit/>
          </a:bodyPr>
          <a:lstStyle/>
          <a:p>
            <a:r>
              <a:rPr lang="en-US" dirty="0"/>
              <a:t>Use the interactive mode to develop </a:t>
            </a:r>
            <a:r>
              <a:rPr lang="en-US" dirty="0" err="1"/>
              <a:t>ksqlDB</a:t>
            </a:r>
            <a:r>
              <a:rPr lang="en-US" dirty="0"/>
              <a:t>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REST interface is available for the </a:t>
            </a:r>
            <a:r>
              <a:rPr lang="en-US" dirty="0" err="1"/>
              <a:t>ksqlDB</a:t>
            </a:r>
            <a:r>
              <a:rPr lang="en-US" dirty="0"/>
              <a:t> CLI and Confluent Control Center to connect to</a:t>
            </a:r>
          </a:p>
          <a:p>
            <a:endParaRPr lang="en-US" dirty="0"/>
          </a:p>
          <a:p>
            <a:r>
              <a:rPr lang="en-US" dirty="0"/>
              <a:t>In interactive mode, one can: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Write statements and queries on the fly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Start any number of server nodes: &lt;path-to-confluent&gt;/bin/</a:t>
            </a:r>
            <a:r>
              <a:rPr lang="en-US" dirty="0" err="1"/>
              <a:t>ksql</a:t>
            </a:r>
            <a:r>
              <a:rPr lang="en-US" dirty="0"/>
              <a:t>-server-start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Start one or more CLIs or REST Clients and point them to a server</a:t>
            </a:r>
          </a:p>
          <a:p>
            <a:endParaRPr lang="en-US" dirty="0"/>
          </a:p>
          <a:p>
            <a:r>
              <a:rPr lang="en-US" dirty="0"/>
              <a:t>Command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interactive mode, </a:t>
            </a:r>
            <a:r>
              <a:rPr lang="en-US" dirty="0" err="1"/>
              <a:t>ksqlDB</a:t>
            </a:r>
            <a:r>
              <a:rPr lang="en-US" dirty="0"/>
              <a:t> shares statements with servers in the cluster over the command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command topic stores every SQL statement, along with some metadata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ensures the statements are built compatibly across </a:t>
            </a:r>
            <a:r>
              <a:rPr lang="en-US" dirty="0" err="1"/>
              <a:t>ksqlDB</a:t>
            </a:r>
            <a:r>
              <a:rPr lang="en-US" dirty="0"/>
              <a:t> restarts and upgrades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216" y="2362200"/>
            <a:ext cx="5615066" cy="31584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25797" y="5151343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0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Headless Deployment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604953" cy="5257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headless mode to deploy </a:t>
            </a:r>
            <a:r>
              <a:rPr lang="en-US" dirty="0" err="1"/>
              <a:t>ksqlDB</a:t>
            </a:r>
            <a:r>
              <a:rPr lang="en-US" dirty="0"/>
              <a:t> application to a production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REST interface isn't available, so need to assign workloads to </a:t>
            </a:r>
            <a:r>
              <a:rPr lang="en-US" dirty="0" err="1"/>
              <a:t>ksqlDB</a:t>
            </a:r>
            <a:r>
              <a:rPr lang="en-US" dirty="0"/>
              <a:t> clusters by using a SQL file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SQL file contains the SQL statements and queries that define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Headless mode is ideal for streaming ETL application deployments</a:t>
            </a:r>
          </a:p>
          <a:p>
            <a:endParaRPr lang="en-US" dirty="0"/>
          </a:p>
          <a:p>
            <a:r>
              <a:rPr lang="en-US" dirty="0"/>
              <a:t>In headless mode one can: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Start any number of server nodes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Pass a SQL file with SQL statements to execute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Version-control your queries and transformations as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Ensure resource isolation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Leave resource management to dedicated systems, like Kubernetes</a:t>
            </a:r>
          </a:p>
          <a:p>
            <a:endParaRPr lang="en-US" dirty="0"/>
          </a:p>
          <a:p>
            <a:r>
              <a:rPr lang="en-US" dirty="0" err="1"/>
              <a:t>Config</a:t>
            </a:r>
            <a:r>
              <a:rPr lang="en-US" dirty="0"/>
              <a:t>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headless mode, need to supply SQL statements to each server in its SQL file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</a:t>
            </a:r>
            <a:r>
              <a:rPr lang="en-US" dirty="0" err="1"/>
              <a:t>ksqlDB</a:t>
            </a:r>
            <a:r>
              <a:rPr lang="en-US" dirty="0"/>
              <a:t> still needs to store some internal metadata to ensure that it builds queries compatibly across restarts and upgrades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ksqlDB</a:t>
            </a:r>
            <a:r>
              <a:rPr lang="en-US" dirty="0"/>
              <a:t> stores this metadata in an internal topic called the </a:t>
            </a:r>
            <a:r>
              <a:rPr lang="en-US" dirty="0" err="1"/>
              <a:t>config</a:t>
            </a:r>
            <a:r>
              <a:rPr lang="en-US" dirty="0"/>
              <a:t> topic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567" y="2819400"/>
            <a:ext cx="4724400" cy="26574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39400" y="5292209"/>
            <a:ext cx="1366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ksqlDB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89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3191</TotalTime>
  <Words>716</Words>
  <Application>Microsoft Office PowerPoint</Application>
  <PresentationFormat>Widescreen</PresentationFormat>
  <Paragraphs>94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ksqlDB Architecture</vt:lpstr>
      <vt:lpstr>ksqlDB</vt:lpstr>
      <vt:lpstr>Architecture</vt:lpstr>
      <vt:lpstr>Architecture Components</vt:lpstr>
      <vt:lpstr>ksqlDB Server </vt:lpstr>
      <vt:lpstr>ksqlDB and Kafka Streams</vt:lpstr>
      <vt:lpstr>ksqlDB Deployment Modes</vt:lpstr>
      <vt:lpstr>Interactive Deployment</vt:lpstr>
      <vt:lpstr>Headless Deployment</vt:lpstr>
      <vt:lpstr>ksqlDB Deployment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2022-02-26T04:38:54Z</dcterms:modified>
</cp:coreProperties>
</file>

<file path=docProps/thumbnail.jpeg>
</file>